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67" autoAdjust="0"/>
    <p:restoredTop sz="86441" autoAdjust="0"/>
  </p:normalViewPr>
  <p:slideViewPr>
    <p:cSldViewPr>
      <p:cViewPr varScale="1">
        <p:scale>
          <a:sx n="77" d="100"/>
          <a:sy n="77" d="100"/>
        </p:scale>
        <p:origin x="-672" y="-102"/>
      </p:cViewPr>
      <p:guideLst>
        <p:guide orient="horz" pos="2160"/>
        <p:guide pos="2880"/>
      </p:guideLst>
    </p:cSldViewPr>
  </p:slideViewPr>
  <p:outlineViewPr>
    <p:cViewPr>
      <p:scale>
        <a:sx n="33" d="100"/>
        <a:sy n="33" d="100"/>
      </p:scale>
      <p:origin x="228" y="2704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83030EA3-0915-4E70-B311-CE3342222B33}"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83030EA3-0915-4E70-B311-CE3342222B3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21D63F-63B1-41ED-8AD7-917C99A26CFD}" type="datetimeFigureOut">
              <a:rPr lang="en-US" smtClean="0"/>
              <a:pPr/>
              <a:t>10/19/2010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30EA3-0915-4E70-B311-CE3342222B3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D21D63F-63B1-41ED-8AD7-917C99A26CFD}" type="datetimeFigureOut">
              <a:rPr lang="en-US" smtClean="0"/>
              <a:pPr/>
              <a:t>10/19/2010</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3030EA3-0915-4E70-B311-CE3342222B3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Sedimentary  Rocks</a:t>
            </a:r>
            <a:endParaRPr lang="en-US" dirty="0"/>
          </a:p>
        </p:txBody>
      </p:sp>
      <p:sp>
        <p:nvSpPr>
          <p:cNvPr id="3" name="Subtitle 2"/>
          <p:cNvSpPr>
            <a:spLocks noGrp="1"/>
          </p:cNvSpPr>
          <p:nvPr>
            <p:ph type="subTitle" idx="1"/>
          </p:nvPr>
        </p:nvSpPr>
        <p:spPr>
          <a:xfrm>
            <a:off x="838200" y="3276600"/>
            <a:ext cx="7854696" cy="1752600"/>
          </a:xfrm>
        </p:spPr>
        <p:txBody>
          <a:bodyPr>
            <a:normAutofit fontScale="92500" lnSpcReduction="20000"/>
          </a:bodyPr>
          <a:lstStyle/>
          <a:p>
            <a:r>
              <a:rPr lang="en-US" dirty="0" smtClean="0"/>
              <a:t>By: Morgan Allison</a:t>
            </a:r>
          </a:p>
          <a:p>
            <a:r>
              <a:rPr lang="en-US" dirty="0" smtClean="0"/>
              <a:t>Yaziel Cervantez</a:t>
            </a:r>
          </a:p>
          <a:p>
            <a:r>
              <a:rPr lang="en-US" dirty="0" smtClean="0"/>
              <a:t>Samiya Wingfield </a:t>
            </a:r>
          </a:p>
          <a:p>
            <a:r>
              <a:rPr lang="en-US" dirty="0" smtClean="0"/>
              <a:t>Mason Gooden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Sedimentary Rocks</a:t>
            </a:r>
            <a:endParaRPr lang="en-US" dirty="0"/>
          </a:p>
        </p:txBody>
      </p:sp>
      <p:sp>
        <p:nvSpPr>
          <p:cNvPr id="3" name="Content Placeholder 2"/>
          <p:cNvSpPr>
            <a:spLocks noGrp="1"/>
          </p:cNvSpPr>
          <p:nvPr>
            <p:ph idx="1"/>
          </p:nvPr>
        </p:nvSpPr>
        <p:spPr/>
        <p:txBody>
          <a:bodyPr/>
          <a:lstStyle/>
          <a:p>
            <a:pPr>
              <a:buNone/>
            </a:pPr>
            <a:r>
              <a:rPr lang="en-US" dirty="0" smtClean="0"/>
              <a:t>Over  time the layer of sand and mud at the bottom of lakes and oceans  turned into rocks these are called sedimentary rocks           </a:t>
            </a:r>
            <a:endParaRPr lang="en-US" dirty="0"/>
          </a:p>
        </p:txBody>
      </p:sp>
      <p:pic>
        <p:nvPicPr>
          <p:cNvPr id="7170" name="Picture 2" descr="SEDIANIM.GIF (205851 bytes)"/>
          <p:cNvPicPr>
            <a:picLocks noChangeAspect="1" noChangeArrowheads="1" noCrop="1"/>
          </p:cNvPicPr>
          <p:nvPr/>
        </p:nvPicPr>
        <p:blipFill>
          <a:blip r:embed="rId2" cstate="print"/>
          <a:srcRect/>
          <a:stretch>
            <a:fillRect/>
          </a:stretch>
        </p:blipFill>
        <p:spPr bwMode="auto">
          <a:xfrm>
            <a:off x="2667000" y="3276600"/>
            <a:ext cx="3505200" cy="3200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are sedimentary rocks formed</a:t>
            </a:r>
            <a:endParaRPr lang="en-US" dirty="0"/>
          </a:p>
        </p:txBody>
      </p:sp>
      <p:sp>
        <p:nvSpPr>
          <p:cNvPr id="3" name="Content Placeholder 2"/>
          <p:cNvSpPr>
            <a:spLocks noGrp="1"/>
          </p:cNvSpPr>
          <p:nvPr>
            <p:ph idx="1"/>
          </p:nvPr>
        </p:nvSpPr>
        <p:spPr/>
        <p:txBody>
          <a:bodyPr/>
          <a:lstStyle/>
          <a:p>
            <a:pPr>
              <a:buNone/>
            </a:pPr>
            <a:r>
              <a:rPr lang="en-US" sz="2600" b="1" dirty="0" smtClean="0"/>
              <a:t>    These little bits of our earth are washed downstream where they settle to the bottom of the rivers, lakes, and oceans. Layer after layer of </a:t>
            </a:r>
            <a:r>
              <a:rPr lang="en-US" sz="2600" b="1" dirty="0" smtClean="0"/>
              <a:t>earth </a:t>
            </a:r>
            <a:r>
              <a:rPr lang="en-US" sz="2600" b="1" dirty="0" smtClean="0"/>
              <a:t>is deposited on top of each. These layers are pressed down more and more through time, until the bottom layers slowly turn into rock.</a:t>
            </a:r>
            <a:endParaRPr lang="en-US" sz="2600" dirty="0" smtClean="0"/>
          </a:p>
          <a:p>
            <a:pPr>
              <a:buNone/>
            </a:pPr>
            <a:endParaRPr lang="en-US" dirty="0"/>
          </a:p>
        </p:txBody>
      </p:sp>
      <p:pic>
        <p:nvPicPr>
          <p:cNvPr id="4" name="Picture 3" descr="images.jpg"/>
          <p:cNvPicPr>
            <a:picLocks noChangeAspect="1"/>
          </p:cNvPicPr>
          <p:nvPr/>
        </p:nvPicPr>
        <p:blipFill>
          <a:blip r:embed="rId2" cstate="print"/>
          <a:stretch>
            <a:fillRect/>
          </a:stretch>
        </p:blipFill>
        <p:spPr>
          <a:xfrm>
            <a:off x="2209800" y="4038600"/>
            <a:ext cx="4724400" cy="28194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Name four different type of Sedimentary rocks</a:t>
            </a:r>
            <a:endParaRPr lang="en-US" dirty="0"/>
          </a:p>
        </p:txBody>
      </p:sp>
      <p:sp>
        <p:nvSpPr>
          <p:cNvPr id="3" name="Content Placeholder 2"/>
          <p:cNvSpPr>
            <a:spLocks noGrp="1"/>
          </p:cNvSpPr>
          <p:nvPr>
            <p:ph idx="1"/>
          </p:nvPr>
        </p:nvSpPr>
        <p:spPr/>
        <p:txBody>
          <a:bodyPr>
            <a:normAutofit/>
          </a:bodyPr>
          <a:lstStyle/>
          <a:p>
            <a:pPr>
              <a:buNone/>
            </a:pPr>
            <a:r>
              <a:rPr lang="en-US" sz="3200" dirty="0" smtClean="0"/>
              <a:t> Sandstone</a:t>
            </a:r>
            <a:r>
              <a:rPr lang="en-US" sz="3200" smtClean="0"/>
              <a:t>, </a:t>
            </a:r>
            <a:r>
              <a:rPr lang="en-US" sz="3200" smtClean="0"/>
              <a:t>Limestone</a:t>
            </a:r>
            <a:r>
              <a:rPr lang="en-US" sz="3200" dirty="0" smtClean="0"/>
              <a:t>, </a:t>
            </a:r>
            <a:r>
              <a:rPr lang="en-US" sz="3200" dirty="0" smtClean="0"/>
              <a:t>Shale</a:t>
            </a:r>
            <a:r>
              <a:rPr lang="en-US" sz="3200" dirty="0" smtClean="0"/>
              <a:t>, </a:t>
            </a:r>
            <a:r>
              <a:rPr lang="en-US" sz="3200" dirty="0" smtClean="0"/>
              <a:t>Coal, and</a:t>
            </a:r>
          </a:p>
          <a:p>
            <a:pPr>
              <a:buNone/>
            </a:pPr>
            <a:r>
              <a:rPr lang="en-US" sz="3200" dirty="0" smtClean="0"/>
              <a:t> Rock Salt</a:t>
            </a:r>
            <a:endParaRPr lang="en-US" sz="3200" dirty="0"/>
          </a:p>
        </p:txBody>
      </p:sp>
      <p:pic>
        <p:nvPicPr>
          <p:cNvPr id="29698" name="Picture 2" descr="http://t1.gstatic.com/images?q=tbn:ANd9GcT2p1VtQGGs80SqN_MuCBDKHxZ7dOEzQLlVbJ-Le0U2tOuYT8E&amp;t=1&amp;usg=__kSIPS3smjyBg7hq20SdFQab6Los="/>
          <p:cNvPicPr>
            <a:picLocks noChangeAspect="1" noChangeArrowheads="1"/>
          </p:cNvPicPr>
          <p:nvPr/>
        </p:nvPicPr>
        <p:blipFill>
          <a:blip r:embed="rId2" cstate="print"/>
          <a:srcRect/>
          <a:stretch>
            <a:fillRect/>
          </a:stretch>
        </p:blipFill>
        <p:spPr bwMode="auto">
          <a:xfrm>
            <a:off x="2209800" y="3048000"/>
            <a:ext cx="4800600" cy="3810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location in the united states are sedimentary rocks mostly found</a:t>
            </a:r>
            <a:endParaRPr lang="en-US" sz="3200" dirty="0"/>
          </a:p>
        </p:txBody>
      </p:sp>
      <p:sp>
        <p:nvSpPr>
          <p:cNvPr id="3" name="Content Placeholder 2"/>
          <p:cNvSpPr>
            <a:spLocks noGrp="1"/>
          </p:cNvSpPr>
          <p:nvPr>
            <p:ph idx="1"/>
          </p:nvPr>
        </p:nvSpPr>
        <p:spPr>
          <a:xfrm>
            <a:off x="304800" y="1447800"/>
            <a:ext cx="8382000" cy="5410200"/>
          </a:xfrm>
        </p:spPr>
        <p:txBody>
          <a:bodyPr>
            <a:normAutofit/>
          </a:bodyPr>
          <a:lstStyle/>
          <a:p>
            <a:pPr>
              <a:buNone/>
            </a:pPr>
            <a:r>
              <a:rPr lang="en-US" dirty="0" smtClean="0"/>
              <a:t>    Sedimentary rocks are mostly found in lakes or oceans. </a:t>
            </a:r>
            <a:r>
              <a:rPr lang="en-US" dirty="0" smtClean="0"/>
              <a:t>On the map at the </a:t>
            </a:r>
            <a:r>
              <a:rPr lang="en-US" dirty="0" smtClean="0"/>
              <a:t>bottom </a:t>
            </a:r>
            <a:r>
              <a:rPr lang="en-US" dirty="0" smtClean="0"/>
              <a:t>you can see that most folks in the USA live where </a:t>
            </a:r>
            <a:r>
              <a:rPr lang="en-US" dirty="0" smtClean="0"/>
              <a:t>sedimentary rocks are. They are found all over the world</a:t>
            </a:r>
            <a:endParaRPr lang="en-US" dirty="0"/>
          </a:p>
        </p:txBody>
      </p:sp>
      <p:pic>
        <p:nvPicPr>
          <p:cNvPr id="4098" name="Picture 2" descr="map ofsedimentary rock outcrops in the US"/>
          <p:cNvPicPr>
            <a:picLocks noChangeAspect="1" noChangeArrowheads="1"/>
          </p:cNvPicPr>
          <p:nvPr/>
        </p:nvPicPr>
        <p:blipFill>
          <a:blip r:embed="rId2" cstate="print"/>
          <a:srcRect/>
          <a:stretch>
            <a:fillRect/>
          </a:stretch>
        </p:blipFill>
        <p:spPr bwMode="auto">
          <a:xfrm>
            <a:off x="1676400" y="3810000"/>
            <a:ext cx="5867400" cy="2819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are sedimentary rocks used in everyday life</a:t>
            </a:r>
            <a:endParaRPr lang="en-US" dirty="0"/>
          </a:p>
        </p:txBody>
      </p:sp>
      <p:sp>
        <p:nvSpPr>
          <p:cNvPr id="3" name="Content Placeholder 2"/>
          <p:cNvSpPr>
            <a:spLocks noGrp="1"/>
          </p:cNvSpPr>
          <p:nvPr>
            <p:ph idx="1"/>
          </p:nvPr>
        </p:nvSpPr>
        <p:spPr/>
        <p:txBody>
          <a:bodyPr>
            <a:normAutofit/>
          </a:bodyPr>
          <a:lstStyle/>
          <a:p>
            <a:r>
              <a:rPr lang="en-US" sz="2000" dirty="0" smtClean="0"/>
              <a:t>Used as building stone and in the production of glass.</a:t>
            </a:r>
          </a:p>
          <a:p>
            <a:r>
              <a:rPr lang="en-US" sz="2000" dirty="0" smtClean="0"/>
              <a:t>In roads, and is cooked to make cement.</a:t>
            </a:r>
          </a:p>
          <a:p>
            <a:r>
              <a:rPr lang="en-US" sz="2000" dirty="0" smtClean="0"/>
              <a:t>Used to make bricks.</a:t>
            </a:r>
          </a:p>
          <a:p>
            <a:r>
              <a:rPr lang="en-US" sz="2000" dirty="0" smtClean="0"/>
              <a:t>Salt is an essential food</a:t>
            </a:r>
            <a:r>
              <a:rPr lang="en-US" dirty="0" smtClean="0"/>
              <a:t>.</a:t>
            </a:r>
          </a:p>
          <a:p>
            <a:r>
              <a:rPr lang="en-US" sz="2000" dirty="0" smtClean="0"/>
              <a:t>Sedimentary rocks are also used to make fertilizer, baking soda, laundry bleach, and aspirin</a:t>
            </a:r>
          </a:p>
          <a:p>
            <a:pPr>
              <a:buNone/>
            </a:pPr>
            <a:endParaRPr lang="en-US" dirty="0"/>
          </a:p>
        </p:txBody>
      </p:sp>
      <p:pic>
        <p:nvPicPr>
          <p:cNvPr id="27650" name="Picture 2" descr="http://t0.gstatic.com/images?q=tbn:ANd9GcQTRpwiRRW2LqNk-MT2nQ4288HWHToWBP6bL2RuU_GaYe5vkGw&amp;t=1&amp;usg=__8y8Gi6hBBYWQ84vneSzxan-xmn8="/>
          <p:cNvPicPr>
            <a:picLocks noChangeAspect="1" noChangeArrowheads="1"/>
          </p:cNvPicPr>
          <p:nvPr/>
        </p:nvPicPr>
        <p:blipFill>
          <a:blip r:embed="rId2" cstate="print"/>
          <a:srcRect/>
          <a:stretch>
            <a:fillRect/>
          </a:stretch>
        </p:blipFill>
        <p:spPr bwMode="auto">
          <a:xfrm>
            <a:off x="1981200" y="4114800"/>
            <a:ext cx="5493467" cy="27432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other interesting facts</a:t>
            </a:r>
            <a:endParaRPr lang="en-US" dirty="0"/>
          </a:p>
        </p:txBody>
      </p:sp>
      <p:sp>
        <p:nvSpPr>
          <p:cNvPr id="3" name="Content Placeholder 2"/>
          <p:cNvSpPr>
            <a:spLocks noGrp="1"/>
          </p:cNvSpPr>
          <p:nvPr>
            <p:ph idx="1"/>
          </p:nvPr>
        </p:nvSpPr>
        <p:spPr>
          <a:xfrm>
            <a:off x="457200" y="1295400"/>
            <a:ext cx="8229600" cy="5013960"/>
          </a:xfrm>
        </p:spPr>
        <p:txBody>
          <a:bodyPr>
            <a:normAutofit/>
          </a:bodyPr>
          <a:lstStyle/>
          <a:p>
            <a:r>
              <a:rPr lang="en-US" dirty="0" smtClean="0"/>
              <a:t>Many fossils are found in sedimentary rock</a:t>
            </a:r>
            <a:r>
              <a:rPr lang="en-US" dirty="0" smtClean="0"/>
              <a:t>.</a:t>
            </a:r>
          </a:p>
          <a:p>
            <a:r>
              <a:rPr lang="en-US" dirty="0" smtClean="0"/>
              <a:t>Sedimentary rocks are usually formed in water. </a:t>
            </a:r>
            <a:endParaRPr lang="en-US" dirty="0"/>
          </a:p>
        </p:txBody>
      </p:sp>
      <p:pic>
        <p:nvPicPr>
          <p:cNvPr id="26626" name="Picture 2" descr="http://t3.gstatic.com/images?q=tbn:ANd9GcRNQxjG0yXBxvscEopEYUNxAAMgrVLcWsKKxOgnkDVmzk2LjWI&amp;t=1&amp;usg=__mRFW3BmwCqyk5JOmdDorAtjNeIc="/>
          <p:cNvPicPr>
            <a:picLocks noChangeAspect="1" noChangeArrowheads="1"/>
          </p:cNvPicPr>
          <p:nvPr/>
        </p:nvPicPr>
        <p:blipFill>
          <a:blip r:embed="rId2" cstate="print"/>
          <a:srcRect/>
          <a:stretch>
            <a:fillRect/>
          </a:stretch>
        </p:blipFill>
        <p:spPr bwMode="auto">
          <a:xfrm>
            <a:off x="2209800" y="3048000"/>
            <a:ext cx="4930254" cy="3276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fontScale="90000"/>
          </a:bodyPr>
          <a:lstStyle/>
          <a:p>
            <a:r>
              <a:rPr lang="en-US" dirty="0" smtClean="0"/>
              <a:t>How  does this rock in my hand   fit into my life…</a:t>
            </a:r>
            <a:endParaRPr lang="en-US" dirty="0"/>
          </a:p>
        </p:txBody>
      </p:sp>
      <p:sp>
        <p:nvSpPr>
          <p:cNvPr id="3" name="Content Placeholder 2"/>
          <p:cNvSpPr>
            <a:spLocks noGrp="1"/>
          </p:cNvSpPr>
          <p:nvPr>
            <p:ph idx="1"/>
          </p:nvPr>
        </p:nvSpPr>
        <p:spPr/>
        <p:txBody>
          <a:bodyPr/>
          <a:lstStyle/>
          <a:p>
            <a:pPr>
              <a:buNone/>
            </a:pPr>
            <a:r>
              <a:rPr lang="en-US" dirty="0" smtClean="0"/>
              <a:t>    </a:t>
            </a:r>
            <a:r>
              <a:rPr lang="en-US" sz="3600" dirty="0" smtClean="0"/>
              <a:t>Rocks fit into my life by building roads to drive on so we can get from place to place. Rocks also provide certain minerals that help make soap, toothpaste, and salt for our food.  Rocks are also used in buildings to provide us with schools, hospitals, and shelter. </a:t>
            </a:r>
          </a:p>
          <a:p>
            <a:pPr>
              <a:buNone/>
            </a:pP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sz="4000" dirty="0" smtClean="0"/>
              <a:t>Any Questions or Comments????</a:t>
            </a:r>
          </a:p>
          <a:p>
            <a:endParaRPr lang="en-US" dirty="0" smtClean="0"/>
          </a:p>
          <a:p>
            <a:pPr>
              <a:buNone/>
            </a:pPr>
            <a:endParaRPr lang="en-US" dirty="0"/>
          </a:p>
        </p:txBody>
      </p:sp>
      <p:pic>
        <p:nvPicPr>
          <p:cNvPr id="4" name="Picture 3" descr="9b54363d.gif"/>
          <p:cNvPicPr>
            <a:picLocks noChangeAspect="1"/>
          </p:cNvPicPr>
          <p:nvPr/>
        </p:nvPicPr>
        <p:blipFill>
          <a:blip r:embed="rId2" cstate="print"/>
          <a:stretch>
            <a:fillRect/>
          </a:stretch>
        </p:blipFill>
        <p:spPr>
          <a:xfrm>
            <a:off x="3124200" y="3276600"/>
            <a:ext cx="3276600" cy="28956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189</TotalTime>
  <Words>321</Words>
  <Application>Microsoft Office PowerPoint</Application>
  <PresentationFormat>On-screen Show (4:3)</PresentationFormat>
  <Paragraphs>26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Sedimentary  Rocks</vt:lpstr>
      <vt:lpstr>What Are Sedimentary Rocks</vt:lpstr>
      <vt:lpstr>How are sedimentary rocks formed</vt:lpstr>
      <vt:lpstr>Name four different type of Sedimentary rocks</vt:lpstr>
      <vt:lpstr>What location in the united states are sedimentary rocks mostly found</vt:lpstr>
      <vt:lpstr>How are sedimentary rocks used in everyday life</vt:lpstr>
      <vt:lpstr>Two other interesting facts</vt:lpstr>
      <vt:lpstr>How  does this rock in my hand   fit into my life…</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Sedimentary  Rocks</dc:title>
  <dc:creator>stuyazielmc4162002</dc:creator>
  <cp:lastModifiedBy>stuyazielmc4162002</cp:lastModifiedBy>
  <cp:revision>25</cp:revision>
  <dcterms:created xsi:type="dcterms:W3CDTF">2010-09-30T18:00:02Z</dcterms:created>
  <dcterms:modified xsi:type="dcterms:W3CDTF">2010-10-19T18:14:16Z</dcterms:modified>
</cp:coreProperties>
</file>